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Medium" panose="00000600000000000000" pitchFamily="2" charset="0"/>
      <p:regular r:id="rId23"/>
      <p:bold r:id="rId24"/>
      <p:italic r:id="rId25"/>
      <p:boldItalic r:id="rId26"/>
    </p:embeddedFon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SemiBold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Medium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12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9496275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9496275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370c0283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370c0283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9496275e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9496275e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370c0283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370c0283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9496275e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9496275e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a9d4001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a9d4001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370c0283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370c0283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9496275e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9496275e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370c0283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370c0283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998b9345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998b9345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998b9345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998b9345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998b934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998b934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998b9345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998b9345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Sub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7670" b="7670"/>
          <a:stretch/>
        </p:blipFill>
        <p:spPr>
          <a:xfrm>
            <a:off x="-50" y="-8664"/>
            <a:ext cx="9143998" cy="516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-50" y="3585400"/>
            <a:ext cx="9144000" cy="1515300"/>
          </a:xfrm>
          <a:prstGeom prst="rect">
            <a:avLst/>
          </a:prstGeom>
          <a:solidFill>
            <a:srgbClr val="F3C63C">
              <a:alpha val="81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99150" y="3703750"/>
            <a:ext cx="7382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77450" y="4446850"/>
            <a:ext cx="72261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25" y="176175"/>
            <a:ext cx="595549" cy="3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040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0408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Barlow Medium"/>
              <a:buChar char="●"/>
              <a:defRPr sz="1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3689275" y="0"/>
            <a:ext cx="5454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1045300" y="450150"/>
            <a:ext cx="4049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None/>
              <a:defRPr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7014150" y="125"/>
            <a:ext cx="21300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pic" idx="2"/>
          </p:nvPr>
        </p:nvSpPr>
        <p:spPr>
          <a:xfrm>
            <a:off x="5816875" y="605250"/>
            <a:ext cx="2836800" cy="3933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94" name="Google Shape;94;p12"/>
          <p:cNvSpPr/>
          <p:nvPr/>
        </p:nvSpPr>
        <p:spPr>
          <a:xfrm rot="5400000">
            <a:off x="-802300" y="2451450"/>
            <a:ext cx="28605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4310700" y="-100"/>
            <a:ext cx="48333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93100" y="19802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93100" y="35501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4731300" y="724075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Barlow Medium"/>
              <a:buChar char="●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4413" y="272600"/>
            <a:ext cx="738925" cy="7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and images" userDrawn="1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150" y="4538525"/>
            <a:ext cx="9144000" cy="605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248200" y="4557475"/>
            <a:ext cx="8588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0" y="4343525"/>
            <a:ext cx="91440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pic" idx="2"/>
          </p:nvPr>
        </p:nvSpPr>
        <p:spPr>
          <a:xfrm>
            <a:off x="747800" y="717975"/>
            <a:ext cx="2179800" cy="2191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109" name="Google Shape;109;p14"/>
          <p:cNvSpPr>
            <a:spLocks noGrp="1"/>
          </p:cNvSpPr>
          <p:nvPr>
            <p:ph type="pic" idx="3"/>
          </p:nvPr>
        </p:nvSpPr>
        <p:spPr>
          <a:xfrm>
            <a:off x="3402075" y="717975"/>
            <a:ext cx="2179800" cy="2191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111" name="Google Shape;111;p14"/>
          <p:cNvSpPr>
            <a:spLocks noGrp="1"/>
          </p:cNvSpPr>
          <p:nvPr>
            <p:ph type="pic" idx="4"/>
          </p:nvPr>
        </p:nvSpPr>
        <p:spPr>
          <a:xfrm>
            <a:off x="6106625" y="717975"/>
            <a:ext cx="2179800" cy="2191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D67BA-05C5-4BDB-8410-50333D9D9F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7799" y="3348023"/>
            <a:ext cx="2179799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B4734A-EAD0-46B5-9491-A2D90BDFD7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7799" y="3535673"/>
            <a:ext cx="2179799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741B19-EA18-4813-8881-F1A6200C2F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2075" y="3348023"/>
            <a:ext cx="2179799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48E5672-267D-41A7-AD4D-5BBF8C64F9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2075" y="3535673"/>
            <a:ext cx="2179799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947E5A4-D480-4FFA-ABAB-6A534B24DB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6626" y="3348023"/>
            <a:ext cx="2179799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780BEA9-9A21-4EFB-A7B4-1AD61F041D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06626" y="3535673"/>
            <a:ext cx="2179799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50" y="4538525"/>
            <a:ext cx="9144000" cy="605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248200" y="4557475"/>
            <a:ext cx="8588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>
            <a:off x="0" y="4343525"/>
            <a:ext cx="91440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76200" lvl="0" indent="0" algn="ctr">
              <a:spcBef>
                <a:spcPts val="0"/>
              </a:spcBef>
              <a:spcAft>
                <a:spcPts val="0"/>
              </a:spcAft>
              <a:buSzPts val="2400"/>
              <a:buFont typeface="Barlow Medium"/>
              <a:buNone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0" y="0"/>
            <a:ext cx="9144000" cy="1058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1321250" y="183313"/>
            <a:ext cx="7699800" cy="6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45225"/>
            <a:ext cx="738925" cy="7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EEBB9-1777-447D-88E1-A5E352E5F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5730" y="1246170"/>
            <a:ext cx="5532540" cy="1614488"/>
          </a:xfrm>
        </p:spPr>
        <p:txBody>
          <a:bodyPr>
            <a:noAutofit/>
          </a:bodyPr>
          <a:lstStyle>
            <a:lvl1pPr marL="76200" indent="0" algn="ctr">
              <a:buNone/>
              <a:defRPr sz="12000" b="1">
                <a:solidFill>
                  <a:schemeClr val="accent1"/>
                </a:solidFill>
                <a:latin typeface="Montserrat" pitchFamily="2" charset="0"/>
              </a:defRPr>
            </a:lvl1pPr>
            <a:lvl2pPr marL="596900" indent="0">
              <a:buNone/>
              <a:defRPr>
                <a:solidFill>
                  <a:schemeClr val="accent1"/>
                </a:solidFill>
              </a:defRPr>
            </a:lvl2pPr>
            <a:lvl3pPr marL="1054100" indent="0">
              <a:buNone/>
              <a:defRPr>
                <a:solidFill>
                  <a:schemeClr val="accent1"/>
                </a:solidFill>
              </a:defRPr>
            </a:lvl3pPr>
            <a:lvl4pPr marL="1511300" indent="0">
              <a:buNone/>
              <a:defRPr>
                <a:solidFill>
                  <a:schemeClr val="accent1"/>
                </a:solidFill>
              </a:defRPr>
            </a:lvl4pPr>
            <a:lvl5pPr marL="19685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rving ISD Reimagined" type="blank">
  <p:cSld name="BLANK">
    <p:bg>
      <p:bgPr>
        <a:solidFill>
          <a:schemeClr val="accent5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0562" y="1191688"/>
            <a:ext cx="2882874" cy="27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rving ISD Logo">
  <p:cSld name="BLANK_1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566" y="1954551"/>
            <a:ext cx="2174850" cy="12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7670" b="7670"/>
          <a:stretch/>
        </p:blipFill>
        <p:spPr>
          <a:xfrm>
            <a:off x="0" y="0"/>
            <a:ext cx="9144003" cy="516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11330" t="23531" r="7677" b="7297"/>
          <a:stretch/>
        </p:blipFill>
        <p:spPr>
          <a:xfrm>
            <a:off x="-29175" y="-61948"/>
            <a:ext cx="9173177" cy="522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25" y="176175"/>
            <a:ext cx="595549" cy="3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817500" y="3072975"/>
            <a:ext cx="5326500" cy="1515300"/>
          </a:xfrm>
          <a:prstGeom prst="rect">
            <a:avLst/>
          </a:prstGeom>
          <a:solidFill>
            <a:srgbClr val="F3C63C">
              <a:alpha val="81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525" y="3300961"/>
            <a:ext cx="1064133" cy="10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7375" y="3362775"/>
            <a:ext cx="3440824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Text">
  <p:cSld name="CUSTOM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2054750" y="0"/>
            <a:ext cx="51668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430100" y="2185600"/>
            <a:ext cx="6283800" cy="13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058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21250" y="183313"/>
            <a:ext cx="7699800" cy="6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45225"/>
            <a:ext cx="738925" cy="7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0" y="4705425"/>
            <a:ext cx="91440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Title and body 2">
  <p:cSld name="TITLE_AND_BODY_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28075" y="0"/>
            <a:ext cx="4781700" cy="51435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775" y="801862"/>
            <a:ext cx="3575176" cy="3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517078" y="908103"/>
            <a:ext cx="3360600" cy="332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264400" y="555600"/>
            <a:ext cx="3040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264400" y="1389600"/>
            <a:ext cx="30408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Barlow Medium"/>
              <a:buChar char="●"/>
              <a:defRPr sz="1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userDrawn="1">
  <p:cSld name="TITLE_AND_BODY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0"/>
            <a:ext cx="34212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 rot="10800000">
            <a:off x="1035450" y="3422938"/>
            <a:ext cx="13503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68650" y="1293713"/>
            <a:ext cx="2883900" cy="18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3896850" y="5160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47" name="Google Shape;47;p7"/>
          <p:cNvSpPr>
            <a:spLocks noGrp="1"/>
          </p:cNvSpPr>
          <p:nvPr>
            <p:ph type="pic" idx="3"/>
          </p:nvPr>
        </p:nvSpPr>
        <p:spPr>
          <a:xfrm>
            <a:off x="5647375" y="5160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48" name="Google Shape;48;p7"/>
          <p:cNvSpPr>
            <a:spLocks noGrp="1"/>
          </p:cNvSpPr>
          <p:nvPr>
            <p:ph type="pic" idx="4"/>
          </p:nvPr>
        </p:nvSpPr>
        <p:spPr>
          <a:xfrm>
            <a:off x="7397900" y="5160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52" name="Google Shape;52;p7"/>
          <p:cNvSpPr>
            <a:spLocks noGrp="1"/>
          </p:cNvSpPr>
          <p:nvPr>
            <p:ph type="pic" idx="5"/>
          </p:nvPr>
        </p:nvSpPr>
        <p:spPr>
          <a:xfrm>
            <a:off x="3896850" y="27417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53" name="Google Shape;53;p7"/>
          <p:cNvSpPr>
            <a:spLocks noGrp="1"/>
          </p:cNvSpPr>
          <p:nvPr>
            <p:ph type="pic" idx="6"/>
          </p:nvPr>
        </p:nvSpPr>
        <p:spPr>
          <a:xfrm>
            <a:off x="5647375" y="27417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54" name="Google Shape;54;p7"/>
          <p:cNvSpPr>
            <a:spLocks noGrp="1"/>
          </p:cNvSpPr>
          <p:nvPr>
            <p:ph type="pic" idx="7"/>
          </p:nvPr>
        </p:nvSpPr>
        <p:spPr>
          <a:xfrm>
            <a:off x="7397900" y="2741775"/>
            <a:ext cx="1350300" cy="13578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64178-A02E-4793-B1E1-432F5FA4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5319" y="2029198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22A3857-F756-4F9B-AB65-25CD60E7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319" y="2216848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1793A3B-DB92-40C3-8DC9-9CF29CA03B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7375" y="2029198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F7F1620-3253-4463-8C6B-E7F7D92790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7375" y="2216848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BC0EEAC-0AD8-4F86-A71E-F5A79352C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7900" y="2029198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9BBE3EC-CC17-428F-B216-37A4FC1712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7900" y="2216848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EFF775B-4415-4834-A5F6-0505D2847E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6850" y="4258227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4069F76-48A3-41B8-BF0E-1E47BE8EA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96850" y="4445877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A83FCA-4ED5-4516-96D6-42D7EDACCE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7375" y="4258227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E70792F-9434-46C6-B85D-0DF51C2B55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7375" y="4445877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B596EAE-2AEA-4CAA-9A8B-DF24263B6F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97900" y="4258227"/>
            <a:ext cx="1350300" cy="187650"/>
          </a:xfrm>
        </p:spPr>
        <p:txBody>
          <a:bodyPr tIns="0">
            <a:noAutofit/>
          </a:bodyPr>
          <a:lstStyle>
            <a:lvl1pPr marL="76200" indent="0" algn="ctr">
              <a:buNone/>
              <a:defRPr sz="1050" b="1">
                <a:solidFill>
                  <a:srgbClr val="00B0F0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97C31B8-C390-4DBD-AA5F-A44E7B4F27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97900" y="4445877"/>
            <a:ext cx="1350300" cy="181954"/>
          </a:xfrm>
        </p:spPr>
        <p:txBody>
          <a:bodyPr tIns="0">
            <a:noAutofit/>
          </a:bodyPr>
          <a:lstStyle>
            <a:lvl1pPr marL="76200" indent="0" algn="ctr">
              <a:buNone/>
              <a:defRPr sz="1000" b="0">
                <a:solidFill>
                  <a:schemeClr val="bg2"/>
                </a:solidFill>
                <a:latin typeface="Barlow" panose="00000500000000000000" pitchFamily="2" charset="0"/>
              </a:defRPr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0"/>
            <a:ext cx="9144000" cy="1058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21250" y="183313"/>
            <a:ext cx="7699800" cy="6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14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■"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45225"/>
            <a:ext cx="738925" cy="7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5723099" y="1443225"/>
            <a:ext cx="29661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65" name="Google Shape;65;p8"/>
          <p:cNvSpPr/>
          <p:nvPr/>
        </p:nvSpPr>
        <p:spPr>
          <a:xfrm>
            <a:off x="5723100" y="1254200"/>
            <a:ext cx="29661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5723100" y="4859050"/>
            <a:ext cx="2966100" cy="8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7883875" y="125"/>
            <a:ext cx="12600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311700" y="272600"/>
            <a:ext cx="73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0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4046705" y="1152475"/>
            <a:ext cx="330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●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○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Barlow Medium"/>
              <a:buChar char="■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4413" y="272600"/>
            <a:ext cx="738925" cy="7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s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7883875" y="125"/>
            <a:ext cx="12600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4413" y="272600"/>
            <a:ext cx="738925" cy="7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414600" y="-547800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79" name="Google Shape;79;p10"/>
          <p:cNvSpPr>
            <a:spLocks noGrp="1"/>
          </p:cNvSpPr>
          <p:nvPr>
            <p:ph type="pic" idx="3"/>
          </p:nvPr>
        </p:nvSpPr>
        <p:spPr>
          <a:xfrm>
            <a:off x="414600" y="2946125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80" name="Google Shape;80;p10"/>
          <p:cNvSpPr>
            <a:spLocks noGrp="1"/>
          </p:cNvSpPr>
          <p:nvPr>
            <p:ph type="pic" idx="4"/>
          </p:nvPr>
        </p:nvSpPr>
        <p:spPr>
          <a:xfrm>
            <a:off x="2815059" y="-1309200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81" name="Google Shape;81;p10"/>
          <p:cNvSpPr>
            <a:spLocks noGrp="1"/>
          </p:cNvSpPr>
          <p:nvPr>
            <p:ph type="pic" idx="5"/>
          </p:nvPr>
        </p:nvSpPr>
        <p:spPr>
          <a:xfrm>
            <a:off x="2815059" y="2184725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82" name="Google Shape;82;p10"/>
          <p:cNvSpPr>
            <a:spLocks noGrp="1"/>
          </p:cNvSpPr>
          <p:nvPr>
            <p:ph type="pic" idx="6"/>
          </p:nvPr>
        </p:nvSpPr>
        <p:spPr>
          <a:xfrm>
            <a:off x="5215500" y="-547800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  <p:sp>
        <p:nvSpPr>
          <p:cNvPr id="83" name="Google Shape;83;p10"/>
          <p:cNvSpPr>
            <a:spLocks noGrp="1"/>
          </p:cNvSpPr>
          <p:nvPr>
            <p:ph type="pic" idx="7"/>
          </p:nvPr>
        </p:nvSpPr>
        <p:spPr>
          <a:xfrm>
            <a:off x="5215500" y="2946125"/>
            <a:ext cx="2258700" cy="3315000"/>
          </a:xfrm>
          <a:prstGeom prst="roundRect">
            <a:avLst>
              <a:gd name="adj" fmla="val 568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Medium"/>
              <a:buChar char="●"/>
              <a:defRPr sz="24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11700" y="272600"/>
            <a:ext cx="73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0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2"/>
          </p:nvPr>
        </p:nvSpPr>
        <p:spPr>
          <a:xfrm>
            <a:off x="4046705" y="1152475"/>
            <a:ext cx="330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93100" y="19802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731300" y="724075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1"/>
          </p:nvPr>
        </p:nvSpPr>
        <p:spPr>
          <a:xfrm>
            <a:off x="93100" y="35501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040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0408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5" name="Google Shape;215;p30"/>
          <p:cNvSpPr>
            <a:spLocks noGrp="1"/>
          </p:cNvSpPr>
          <p:nvPr>
            <p:ph type="pic" idx="2"/>
          </p:nvPr>
        </p:nvSpPr>
        <p:spPr>
          <a:xfrm>
            <a:off x="3689275" y="0"/>
            <a:ext cx="5454600" cy="5143500"/>
          </a:xfrm>
          <a:prstGeom prst="rect">
            <a:avLst/>
          </a:prstGeom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1045300" y="450150"/>
            <a:ext cx="4049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>
            <a:spLocks noGrp="1"/>
          </p:cNvSpPr>
          <p:nvPr>
            <p:ph type="pic" idx="2"/>
          </p:nvPr>
        </p:nvSpPr>
        <p:spPr>
          <a:xfrm>
            <a:off x="5816875" y="605250"/>
            <a:ext cx="2836800" cy="3933000"/>
          </a:xfrm>
          <a:prstGeom prst="roundRect">
            <a:avLst>
              <a:gd name="adj" fmla="val 16667"/>
            </a:avLst>
          </a:prstGeom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248200" y="4557475"/>
            <a:ext cx="8588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799150" y="3703750"/>
            <a:ext cx="7382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 dirty="0"/>
              <a:t>TITLE</a:t>
            </a:r>
            <a:br>
              <a:rPr lang="en" sz="22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Montserrat , Roboto, Barlow, Oswald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>
          <a:xfrm>
            <a:off x="877450" y="4446850"/>
            <a:ext cx="72261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Subtitle Text 24 pt - 32 pt: Roboto, Roboto Condensed, Barlow, Barlow Condensed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>
            <a:spLocks noGrp="1"/>
          </p:cNvSpPr>
          <p:nvPr>
            <p:ph type="pic" idx="2"/>
          </p:nvPr>
        </p:nvSpPr>
        <p:spPr>
          <a:xfrm>
            <a:off x="517078" y="908103"/>
            <a:ext cx="3360600" cy="3327300"/>
          </a:xfrm>
          <a:prstGeom prst="ellipse">
            <a:avLst/>
          </a:prstGeom>
        </p:spPr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264400" y="555600"/>
            <a:ext cx="3040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264400" y="1389600"/>
            <a:ext cx="30408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21250" y="183313"/>
            <a:ext cx="769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Subtitle Text 18 pt - 24 pt: Roboto Medium, Roboto Condensed, Barlow, Barlow Condensed</a:t>
            </a:r>
            <a:endParaRPr dirty="0"/>
          </a:p>
          <a:p>
            <a:pPr marL="457200" lvl="0" indent="-2921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</a:pPr>
            <a:r>
              <a:rPr lang="en" sz="1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Body Text 14 pt: Roboto Normal, Roboto Condensed, Barlow, Barlow Condensed</a:t>
            </a:r>
            <a:endParaRPr sz="1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FFDD-DC23-4DCC-AAD1-F9D33833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C8517-3A1C-4BDB-B14A-48BAC99569B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5328EC-E7BC-4AA4-BB7C-F14050C01592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BFCC2C-2B6A-4CEA-971D-C050C318F05E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E2F48C-9CE7-430D-B9D6-FF9943DB3C9D}"/>
              </a:ext>
            </a:extLst>
          </p:cNvPr>
          <p:cNvSpPr>
            <a:spLocks noGrp="1"/>
          </p:cNvSpPr>
          <p:nvPr>
            <p:ph type="pic" idx="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610452-5F88-4506-A3FD-4125296909C5}"/>
              </a:ext>
            </a:extLst>
          </p:cNvPr>
          <p:cNvSpPr>
            <a:spLocks noGrp="1"/>
          </p:cNvSpPr>
          <p:nvPr>
            <p:ph type="pic" idx="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8C9FDB-DA4B-477C-A20D-192C719C2B64}"/>
              </a:ext>
            </a:extLst>
          </p:cNvPr>
          <p:cNvSpPr>
            <a:spLocks noGrp="1"/>
          </p:cNvSpPr>
          <p:nvPr>
            <p:ph type="pic" idx="7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C6E99B-C5D7-41BE-A882-391B5A449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0BCB5-38CE-4C9E-8AB6-5C5E6F829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4C186B-E467-47E3-8DA5-7033A45318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D1E64B-52F6-44EC-8401-E9CC0B1A5D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D4E06-CDD9-41AB-9311-3EC594B74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FCE0E-3920-496D-8B62-77D708F95C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AB0810-0AD1-41E6-AC81-BF3790AA53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7EC03-96E6-4470-9302-C443425407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34418-925B-4189-AFB0-DE64B104E0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D5DA59-296A-4D93-84DE-B45F79C625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676E16-60E2-4AB2-B70B-0A3EE42663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54E0D46-AA57-4854-884B-6A23577B3C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>
            <a:spLocks noGrp="1"/>
          </p:cNvSpPr>
          <p:nvPr>
            <p:ph type="pic" idx="2"/>
          </p:nvPr>
        </p:nvSpPr>
        <p:spPr>
          <a:xfrm>
            <a:off x="414600" y="-547800"/>
            <a:ext cx="2258700" cy="3315000"/>
          </a:xfrm>
          <a:prstGeom prst="roundRect">
            <a:avLst>
              <a:gd name="adj" fmla="val 16667"/>
            </a:avLst>
          </a:prstGeom>
        </p:spPr>
      </p:sp>
      <p:sp>
        <p:nvSpPr>
          <p:cNvPr id="170" name="Google Shape;170;p24"/>
          <p:cNvSpPr>
            <a:spLocks noGrp="1"/>
          </p:cNvSpPr>
          <p:nvPr>
            <p:ph type="pic" idx="3"/>
          </p:nvPr>
        </p:nvSpPr>
        <p:spPr>
          <a:xfrm>
            <a:off x="414600" y="2946125"/>
            <a:ext cx="2258700" cy="3315000"/>
          </a:xfrm>
          <a:prstGeom prst="roundRect">
            <a:avLst>
              <a:gd name="adj" fmla="val 16667"/>
            </a:avLst>
          </a:prstGeom>
        </p:spPr>
      </p:sp>
      <p:sp>
        <p:nvSpPr>
          <p:cNvPr id="171" name="Google Shape;171;p24"/>
          <p:cNvSpPr>
            <a:spLocks noGrp="1"/>
          </p:cNvSpPr>
          <p:nvPr>
            <p:ph type="pic" idx="4"/>
          </p:nvPr>
        </p:nvSpPr>
        <p:spPr>
          <a:xfrm>
            <a:off x="2815059" y="-1309200"/>
            <a:ext cx="2258700" cy="3315000"/>
          </a:xfrm>
          <a:prstGeom prst="roundRect">
            <a:avLst>
              <a:gd name="adj" fmla="val 16667"/>
            </a:avLst>
          </a:prstGeom>
        </p:spPr>
      </p:sp>
      <p:sp>
        <p:nvSpPr>
          <p:cNvPr id="172" name="Google Shape;172;p24"/>
          <p:cNvSpPr>
            <a:spLocks noGrp="1"/>
          </p:cNvSpPr>
          <p:nvPr>
            <p:ph type="pic" idx="5"/>
          </p:nvPr>
        </p:nvSpPr>
        <p:spPr>
          <a:xfrm>
            <a:off x="2815059" y="2184725"/>
            <a:ext cx="2258700" cy="3315000"/>
          </a:xfrm>
          <a:prstGeom prst="roundRect">
            <a:avLst>
              <a:gd name="adj" fmla="val 16667"/>
            </a:avLst>
          </a:prstGeom>
        </p:spPr>
      </p:sp>
      <p:sp>
        <p:nvSpPr>
          <p:cNvPr id="173" name="Google Shape;173;p24"/>
          <p:cNvSpPr>
            <a:spLocks noGrp="1"/>
          </p:cNvSpPr>
          <p:nvPr>
            <p:ph type="pic" idx="6"/>
          </p:nvPr>
        </p:nvSpPr>
        <p:spPr>
          <a:xfrm>
            <a:off x="5215500" y="-547800"/>
            <a:ext cx="2258700" cy="3315000"/>
          </a:xfrm>
          <a:prstGeom prst="roundRect">
            <a:avLst>
              <a:gd name="adj" fmla="val 16667"/>
            </a:avLst>
          </a:prstGeom>
        </p:spPr>
      </p:sp>
      <p:sp>
        <p:nvSpPr>
          <p:cNvPr id="174" name="Google Shape;174;p24"/>
          <p:cNvSpPr>
            <a:spLocks noGrp="1"/>
          </p:cNvSpPr>
          <p:nvPr>
            <p:ph type="pic" idx="7"/>
          </p:nvPr>
        </p:nvSpPr>
        <p:spPr>
          <a:xfrm>
            <a:off x="5215500" y="2946125"/>
            <a:ext cx="2258700" cy="3315000"/>
          </a:xfrm>
          <a:prstGeom prst="roundRect">
            <a:avLst>
              <a:gd name="adj" fmla="val 16667"/>
            </a:avLst>
          </a:prstGeo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321250" y="183313"/>
            <a:ext cx="769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14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1" name="Google Shape;181;p25"/>
          <p:cNvSpPr>
            <a:spLocks noGrp="1"/>
          </p:cNvSpPr>
          <p:nvPr>
            <p:ph type="pic" idx="2"/>
          </p:nvPr>
        </p:nvSpPr>
        <p:spPr>
          <a:xfrm>
            <a:off x="5723099" y="1443225"/>
            <a:ext cx="2966100" cy="3315000"/>
          </a:xfrm>
          <a:prstGeom prst="roundRect">
            <a:avLst>
              <a:gd name="adj" fmla="val 16667"/>
            </a:avLst>
          </a:prstGeo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430100" y="2185600"/>
            <a:ext cx="6283800" cy="13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812C6-8B02-44F8-A7BA-F2B118766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E5B4D-5BB2-4942-B1A7-19BA0EB13D9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09DF46-A017-4E16-9A14-4F9C82C3EDCC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54AD65-8CFE-4B0C-97CB-7CAFC48B1076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9E1DE-B2E7-4931-8E44-BE0D43A37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6D8D2-1CC2-4FB6-B9AC-C7F4FE3803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82D163-3B33-4293-BB31-F8360B593C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C94542-A64A-46CF-B709-E531D0BED5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B00B70-ED7E-4420-AAE7-6A9E58DE3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ACB311-DF47-4461-BB91-8D15C4F5B1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6281"/>
      </p:ext>
    </p:extLst>
  </p:cSld>
  <p:clrMapOvr>
    <a:masterClrMapping/>
  </p:clrMapOvr>
</p:sld>
</file>

<file path=ppt/theme/theme1.xml><?xml version="1.0" encoding="utf-8"?>
<a:theme xmlns:a="http://schemas.openxmlformats.org/drawingml/2006/main" name="IrvingISD2023">
  <a:themeElements>
    <a:clrScheme name="Simple Light">
      <a:dk1>
        <a:srgbClr val="000000"/>
      </a:dk1>
      <a:lt1>
        <a:srgbClr val="FFFFFF"/>
      </a:lt1>
      <a:dk2>
        <a:srgbClr val="004D7C"/>
      </a:dk2>
      <a:lt2>
        <a:srgbClr val="EEEEEE"/>
      </a:lt2>
      <a:accent1>
        <a:srgbClr val="40ACD2"/>
      </a:accent1>
      <a:accent2>
        <a:srgbClr val="002845"/>
      </a:accent2>
      <a:accent3>
        <a:srgbClr val="B3B5B8"/>
      </a:accent3>
      <a:accent4>
        <a:srgbClr val="DE1F34"/>
      </a:accent4>
      <a:accent5>
        <a:srgbClr val="F3C63C"/>
      </a:accent5>
      <a:accent6>
        <a:srgbClr val="76001A"/>
      </a:accent6>
      <a:hlink>
        <a:srgbClr val="40AC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Montserrat</vt:lpstr>
      <vt:lpstr>Barlow Medium</vt:lpstr>
      <vt:lpstr>Roboto</vt:lpstr>
      <vt:lpstr>Montserrat SemiBold</vt:lpstr>
      <vt:lpstr>Barlow</vt:lpstr>
      <vt:lpstr>Roboto Medium</vt:lpstr>
      <vt:lpstr>IrvingISD2023</vt:lpstr>
      <vt:lpstr>PowerPoint Presentation</vt:lpstr>
      <vt:lpstr>TITLE Montserrat , Roboto, Barlow, Oswald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Huddleston</dc:creator>
  <cp:lastModifiedBy>Justine Huddleston</cp:lastModifiedBy>
  <cp:revision>1</cp:revision>
  <dcterms:modified xsi:type="dcterms:W3CDTF">2023-08-23T18:33:39Z</dcterms:modified>
</cp:coreProperties>
</file>